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Lobster"/>
      <p:regular r:id="rId22"/>
    </p:embeddedFont>
    <p:embeddedFont>
      <p:font typeface="Merriweather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Lobster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erriweather-bold.fntdata"/><Relationship Id="rId23" Type="http://schemas.openxmlformats.org/officeDocument/2006/relationships/font" Target="fonts/Merriweather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erriweather-boldItalic.fntdata"/><Relationship Id="rId25" Type="http://schemas.openxmlformats.org/officeDocument/2006/relationships/font" Target="fonts/Merriweather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25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48099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Shape 17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0" y="44125"/>
            <a:ext cx="4313625" cy="4399375"/>
          </a:xfrm>
          <a:custGeom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Shape 22"/>
          <p:cNvSpPr/>
          <p:nvPr/>
        </p:nvSpPr>
        <p:spPr>
          <a:xfrm>
            <a:off x="-125" y="0"/>
            <a:ext cx="4316900" cy="4395600"/>
          </a:xfrm>
          <a:custGeom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1.png"/><Relationship Id="rId6" Type="http://schemas.openxmlformats.org/officeDocument/2006/relationships/image" Target="../media/image9.png"/><Relationship Id="rId7" Type="http://schemas.openxmlformats.org/officeDocument/2006/relationships/image" Target="../media/image13.png"/><Relationship Id="rId8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3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4.png"/><Relationship Id="rId6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Shape 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6228" y="2565347"/>
            <a:ext cx="2231149" cy="23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>
            <p:ph type="ctrTitle"/>
          </p:nvPr>
        </p:nvSpPr>
        <p:spPr>
          <a:xfrm>
            <a:off x="392950" y="297200"/>
            <a:ext cx="6563700" cy="15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600" u="sng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Dodgeball Z</a:t>
            </a:r>
            <a:endParaRPr i="1" sz="9600" u="sng">
              <a:solidFill>
                <a:srgbClr val="FFFFFF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68" name="Shape 68"/>
          <p:cNvPicPr preferRelativeResize="0"/>
          <p:nvPr/>
        </p:nvPicPr>
        <p:blipFill rotWithShape="1">
          <a:blip r:embed="rId5">
            <a:alphaModFix/>
          </a:blip>
          <a:srcRect b="48572" l="18394" r="39309" t="0"/>
          <a:stretch/>
        </p:blipFill>
        <p:spPr>
          <a:xfrm>
            <a:off x="6048400" y="897850"/>
            <a:ext cx="2840751" cy="345399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/>
          <p:nvPr/>
        </p:nvSpPr>
        <p:spPr>
          <a:xfrm>
            <a:off x="2830350" y="1656725"/>
            <a:ext cx="3483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 really alright game pitch by Josh Lowry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type="title"/>
          </p:nvPr>
        </p:nvSpPr>
        <p:spPr>
          <a:xfrm>
            <a:off x="311725" y="500925"/>
            <a:ext cx="42657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Competitiveness</a:t>
            </a:r>
            <a:endParaRPr sz="3600"/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4644675" y="500925"/>
            <a:ext cx="39363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-Local Multiplayer</a:t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-Low Floor, High Ceiling</a:t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-</a:t>
            </a:r>
            <a:r>
              <a:rPr lang="en" sz="2400">
                <a:solidFill>
                  <a:srgbClr val="FFFFFF"/>
                </a:solidFill>
              </a:rPr>
              <a:t>Abilities</a:t>
            </a:r>
            <a:r>
              <a:rPr lang="en" sz="2400">
                <a:solidFill>
                  <a:srgbClr val="FFFFFF"/>
                </a:solidFill>
              </a:rPr>
              <a:t> provides </a:t>
            </a:r>
            <a:r>
              <a:rPr lang="en" sz="2400">
                <a:solidFill>
                  <a:srgbClr val="FFFFFF"/>
                </a:solidFill>
              </a:rPr>
              <a:t>opportunities</a:t>
            </a:r>
            <a:r>
              <a:rPr lang="en" sz="2400">
                <a:solidFill>
                  <a:srgbClr val="FFFFFF"/>
                </a:solidFill>
              </a:rPr>
              <a:t> for savage outplays 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66" name="Shape 1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326" y="1909075"/>
            <a:ext cx="3674501" cy="203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UI Design</a:t>
            </a:r>
            <a:endParaRPr sz="4800"/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It is important to </a:t>
            </a:r>
            <a:r>
              <a:rPr lang="en" sz="2400">
                <a:solidFill>
                  <a:srgbClr val="FFFFFF"/>
                </a:solidFill>
              </a:rPr>
              <a:t>complement competitive gameplay with easy to read UI Design.</a:t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-Power Level</a:t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-Ball Trajectory</a:t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-Separate Characters</a:t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025" y="1954679"/>
            <a:ext cx="3981650" cy="238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Game Cycle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83" name="Shape 183"/>
          <p:cNvSpPr txBox="1"/>
          <p:nvPr>
            <p:ph idx="1" type="subTitle"/>
          </p:nvPr>
        </p:nvSpPr>
        <p:spPr>
          <a:xfrm>
            <a:off x="311700" y="1486825"/>
            <a:ext cx="6995100" cy="32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When the game is opened until it is closed.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When the actual match starts until it ends.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The time between each point scored.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The time between the ball being caught.</a:t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Shape 189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Shape 190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Scope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91" name="Shape 191"/>
          <p:cNvSpPr txBox="1"/>
          <p:nvPr>
            <p:ph idx="1" type="subTitle"/>
          </p:nvPr>
        </p:nvSpPr>
        <p:spPr>
          <a:xfrm>
            <a:off x="311700" y="1486825"/>
            <a:ext cx="6995100" cy="32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I believe we can finish this game. But...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Cons: 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-Pretty Programming Intensive.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-Based on Existing IP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-Not sure how hard it is to program for controllers.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Pros: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-Tried to take what I remember learning in 1801 and make a game with that.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-DragonBall isn’t crucial to the gameplay.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Rules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7" name="Shape 77"/>
          <p:cNvSpPr txBox="1"/>
          <p:nvPr>
            <p:ph idx="1" type="subTitle"/>
          </p:nvPr>
        </p:nvSpPr>
        <p:spPr>
          <a:xfrm>
            <a:off x="311700" y="1188225"/>
            <a:ext cx="7919100" cy="22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-Getting hit by the ball results in a point for the other player and the players are reset.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-First to 5 points wins. </a:t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-Catch the ball right before it hits your character.</a:t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-When caught the ball is held for a preset amount of time.</a:t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-After that time the ball is released in the direction the character is facing.</a:t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-Each time the ball hits a wall the ball speeds up.</a:t>
            </a:r>
            <a:endParaRPr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Target Audience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5" name="Shape 85"/>
          <p:cNvSpPr txBox="1"/>
          <p:nvPr>
            <p:ph idx="1" type="subTitle"/>
          </p:nvPr>
        </p:nvSpPr>
        <p:spPr>
          <a:xfrm>
            <a:off x="311700" y="1486825"/>
            <a:ext cx="7919100" cy="23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-Dodgeball Z targets the players who enjoy </a:t>
            </a:r>
            <a:r>
              <a:rPr lang="en" sz="1800">
                <a:solidFill>
                  <a:srgbClr val="FFFFFF"/>
                </a:solidFill>
              </a:rPr>
              <a:t>competitive</a:t>
            </a:r>
            <a:r>
              <a:rPr lang="en" sz="1800">
                <a:solidFill>
                  <a:srgbClr val="FFFFFF"/>
                </a:solidFill>
              </a:rPr>
              <a:t> games that only exist in a local setting.</a:t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-Smash Bros Melee, </a:t>
            </a:r>
            <a:r>
              <a:rPr lang="en" sz="1800">
                <a:solidFill>
                  <a:srgbClr val="FFFFFF"/>
                </a:solidFill>
              </a:rPr>
              <a:t>Nidhogg</a:t>
            </a:r>
            <a:r>
              <a:rPr lang="en" sz="1800">
                <a:solidFill>
                  <a:srgbClr val="FFFFFF"/>
                </a:solidFill>
              </a:rPr>
              <a:t>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 txBox="1"/>
          <p:nvPr>
            <p:ph idx="1" type="subTitle"/>
          </p:nvPr>
        </p:nvSpPr>
        <p:spPr>
          <a:xfrm>
            <a:off x="311700" y="276100"/>
            <a:ext cx="8354400" cy="23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Charging Ki</a:t>
            </a:r>
            <a:endParaRPr sz="4800">
              <a:solidFill>
                <a:srgbClr val="FFFFFF"/>
              </a:solidFill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0154" y="3196675"/>
            <a:ext cx="1639534" cy="17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1312" y="3217656"/>
            <a:ext cx="1811253" cy="166166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/>
          <p:nvPr/>
        </p:nvSpPr>
        <p:spPr>
          <a:xfrm>
            <a:off x="393025" y="2824975"/>
            <a:ext cx="8103000" cy="2655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828375" y="1157600"/>
            <a:ext cx="2899200" cy="12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Charging Ki will allow you to use abilities.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Your character’s hair will change depend on they’re ki level.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7" name="Shape 9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96093" y="3257162"/>
            <a:ext cx="1446582" cy="166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0026" y="3298752"/>
            <a:ext cx="1811276" cy="157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4075" y="3257150"/>
            <a:ext cx="1389028" cy="166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Shape 105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311700" y="276100"/>
            <a:ext cx="8354400" cy="23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Abilities</a:t>
            </a:r>
            <a:endParaRPr sz="48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07" name="Shape 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2902" y="2432274"/>
            <a:ext cx="2107040" cy="234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8388" y="2461100"/>
            <a:ext cx="2327725" cy="228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/>
          <p:nvPr/>
        </p:nvSpPr>
        <p:spPr>
          <a:xfrm>
            <a:off x="4855600" y="1996600"/>
            <a:ext cx="3079800" cy="2655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 txBox="1"/>
          <p:nvPr/>
        </p:nvSpPr>
        <p:spPr>
          <a:xfrm>
            <a:off x="828375" y="1157600"/>
            <a:ext cx="3579000" cy="31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-Teleport a short distance.</a:t>
            </a:r>
            <a:endParaRPr sz="1800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-Send out an energy beam that temporarily acts as a wall.</a:t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-</a:t>
            </a:r>
            <a:r>
              <a:rPr lang="en" sz="1800">
                <a:solidFill>
                  <a:srgbClr val="FFFFFF"/>
                </a:solidFill>
              </a:rPr>
              <a:t>Abilities</a:t>
            </a:r>
            <a:r>
              <a:rPr lang="en" sz="1800">
                <a:solidFill>
                  <a:srgbClr val="FFFFFF"/>
                </a:solidFill>
              </a:rPr>
              <a:t> can be used while holding the ball.</a:t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-Using abilities has a Meter Burn effect. You spend one power level for a powerful abilities.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11" name="Shape 111"/>
          <p:cNvSpPr txBox="1"/>
          <p:nvPr/>
        </p:nvSpPr>
        <p:spPr>
          <a:xfrm>
            <a:off x="5034000" y="1455100"/>
            <a:ext cx="255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Ability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 txBox="1"/>
          <p:nvPr>
            <p:ph idx="1" type="subTitle"/>
          </p:nvPr>
        </p:nvSpPr>
        <p:spPr>
          <a:xfrm>
            <a:off x="311700" y="276100"/>
            <a:ext cx="8354400" cy="23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Energy Blast</a:t>
            </a:r>
            <a:endParaRPr sz="3000" u="sng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119" name="Shape 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32154">
            <a:off x="572922" y="2181274"/>
            <a:ext cx="1306301" cy="1796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218165">
            <a:off x="6798681" y="443525"/>
            <a:ext cx="1336851" cy="187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/>
          <p:nvPr/>
        </p:nvSpPr>
        <p:spPr>
          <a:xfrm>
            <a:off x="679700" y="2920550"/>
            <a:ext cx="255000" cy="276000"/>
          </a:xfrm>
          <a:prstGeom prst="ellipse">
            <a:avLst/>
          </a:prstGeom>
          <a:solidFill>
            <a:srgbClr val="00FFFF"/>
          </a:solidFill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/>
          <p:nvPr/>
        </p:nvSpPr>
        <p:spPr>
          <a:xfrm>
            <a:off x="1582400" y="2092250"/>
            <a:ext cx="4141800" cy="1104300"/>
          </a:xfrm>
          <a:prstGeom prst="bentUpArrow">
            <a:avLst>
              <a:gd fmla="val 25000" name="adj1"/>
              <a:gd fmla="val 26116" name="adj2"/>
              <a:gd fmla="val 48386" name="adj3"/>
            </a:avLst>
          </a:prstGeom>
          <a:solidFill>
            <a:srgbClr val="00FFFF"/>
          </a:solidFill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/>
          <p:nvPr/>
        </p:nvSpPr>
        <p:spPr>
          <a:xfrm rot="2384706">
            <a:off x="4675935" y="732162"/>
            <a:ext cx="254781" cy="7652675"/>
          </a:xfrm>
          <a:prstGeom prst="ellipse">
            <a:avLst/>
          </a:prstGeom>
          <a:solidFill>
            <a:srgbClr val="00FFFF"/>
          </a:solidFill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 txBox="1"/>
          <p:nvPr>
            <p:ph idx="1" type="subTitle"/>
          </p:nvPr>
        </p:nvSpPr>
        <p:spPr>
          <a:xfrm>
            <a:off x="311700" y="276100"/>
            <a:ext cx="8354400" cy="23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Teleport</a:t>
            </a:r>
            <a:endParaRPr sz="3000" u="sng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199" y="1840275"/>
            <a:ext cx="1634900" cy="22878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/>
          <p:nvPr/>
        </p:nvSpPr>
        <p:spPr>
          <a:xfrm>
            <a:off x="1603650" y="2771875"/>
            <a:ext cx="255000" cy="276000"/>
          </a:xfrm>
          <a:prstGeom prst="ellipse">
            <a:avLst/>
          </a:prstGeom>
          <a:solidFill>
            <a:srgbClr val="00FFFF"/>
          </a:solidFill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03639" y="2379252"/>
            <a:ext cx="1336850" cy="253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/>
          <p:nvPr/>
        </p:nvSpPr>
        <p:spPr>
          <a:xfrm>
            <a:off x="1879775" y="329225"/>
            <a:ext cx="5118900" cy="1560900"/>
          </a:xfrm>
          <a:prstGeom prst="curvedDownArrow">
            <a:avLst>
              <a:gd fmla="val 12942" name="adj1"/>
              <a:gd fmla="val 75982" name="adj2"/>
              <a:gd fmla="val 23413" name="adj3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Shape 1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31270" y="2006599"/>
            <a:ext cx="1683425" cy="276352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/>
          <p:nvPr/>
        </p:nvSpPr>
        <p:spPr>
          <a:xfrm>
            <a:off x="6036000" y="2495875"/>
            <a:ext cx="255000" cy="276000"/>
          </a:xfrm>
          <a:prstGeom prst="ellipse">
            <a:avLst/>
          </a:prstGeom>
          <a:solidFill>
            <a:srgbClr val="00FFFF"/>
          </a:solidFill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/>
          <p:nvPr>
            <p:ph type="title"/>
          </p:nvPr>
        </p:nvSpPr>
        <p:spPr>
          <a:xfrm>
            <a:off x="311738" y="500925"/>
            <a:ext cx="76959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Three Pillars</a:t>
            </a:r>
            <a:endParaRPr sz="6000"/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644925" y="1505672"/>
            <a:ext cx="5325600" cy="31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-Visuals</a:t>
            </a:r>
            <a:endParaRPr sz="48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-</a:t>
            </a:r>
            <a:r>
              <a:rPr lang="en" sz="4800">
                <a:solidFill>
                  <a:srgbClr val="FFFFFF"/>
                </a:solidFill>
              </a:rPr>
              <a:t>Competitiveness</a:t>
            </a:r>
            <a:endParaRPr sz="48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-UI Design</a:t>
            </a:r>
            <a:endParaRPr sz="4800">
              <a:solidFill>
                <a:srgbClr val="FFFFFF"/>
              </a:solidFill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355" y="1540763"/>
            <a:ext cx="2149925" cy="303902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116825" y="116825"/>
            <a:ext cx="8857200" cy="49065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Art Style</a:t>
            </a:r>
            <a:endParaRPr sz="6000"/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1320550" y="1690400"/>
            <a:ext cx="3830400" cy="7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Not These: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54" name="Shape 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073" y="2536625"/>
            <a:ext cx="1465524" cy="1934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43813" y="2589438"/>
            <a:ext cx="2194650" cy="18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 rotWithShape="1">
          <a:blip r:embed="rId6">
            <a:alphaModFix/>
          </a:blip>
          <a:srcRect b="27272" l="20372" r="60501" t="0"/>
          <a:stretch/>
        </p:blipFill>
        <p:spPr>
          <a:xfrm>
            <a:off x="6749200" y="2536625"/>
            <a:ext cx="959194" cy="214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 txBox="1"/>
          <p:nvPr>
            <p:ph idx="1" type="body"/>
          </p:nvPr>
        </p:nvSpPr>
        <p:spPr>
          <a:xfrm>
            <a:off x="5313600" y="1690400"/>
            <a:ext cx="3830400" cy="7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Something Like This: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